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 /  맺음말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-812" y="158604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000" dirty="0" smtClean="0">
                <a:solidFill>
                  <a:schemeClr val="bg1"/>
                </a:solidFill>
                <a:latin typeface="Arial Black" pitchFamily="34" charset="0"/>
                <a:ea typeface="맑은 고딕" pitchFamily="50" charset="-127"/>
              </a:rPr>
              <a:t>BIZDESGIN</a:t>
            </a:r>
            <a:r>
              <a:rPr lang="en-US" altLang="ko-KR" sz="4000" dirty="0">
                <a:solidFill>
                  <a:schemeClr val="bg1"/>
                </a:solidFill>
                <a:latin typeface="Arial Black" pitchFamily="34" charset="0"/>
                <a:ea typeface="맑은 고딕" pitchFamily="50" charset="-127"/>
              </a:rPr>
              <a:t> </a:t>
            </a:r>
            <a:r>
              <a:rPr lang="en-US" altLang="ko-KR" sz="4000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  <a:ea typeface="맑은 고딕" pitchFamily="50" charset="-127"/>
              </a:rPr>
              <a:t>TEMPLATES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27784" y="2350621"/>
            <a:ext cx="419166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bg1">
                    <a:lumMod val="75000"/>
                  </a:schemeClr>
                </a:solidFill>
                <a:latin typeface="Arial Black" pitchFamily="34" charset="0"/>
                <a:ea typeface="+mn-ea"/>
                <a:cs typeface="Arial" pitchFamily="34" charset="0"/>
              </a:rPr>
              <a:t>INSERT THE </a:t>
            </a:r>
            <a:r>
              <a:rPr kumimoji="0" lang="en-US" altLang="ko-KR" dirty="0" smtClean="0">
                <a:solidFill>
                  <a:schemeClr val="bg1">
                    <a:lumMod val="75000"/>
                  </a:schemeClr>
                </a:solidFill>
                <a:latin typeface="Arial Black" pitchFamily="34" charset="0"/>
                <a:ea typeface="+mn-ea"/>
                <a:cs typeface="Arial" pitchFamily="34" charset="0"/>
              </a:rPr>
              <a:t>TITLE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chemeClr val="bg1">
                    <a:lumMod val="75000"/>
                  </a:schemeClr>
                </a:solidFill>
                <a:latin typeface="Arial Black" pitchFamily="34" charset="0"/>
                <a:ea typeface="+mn-ea"/>
                <a:cs typeface="Arial" pitchFamily="34" charset="0"/>
              </a:rPr>
              <a:t>OF </a:t>
            </a:r>
            <a:r>
              <a:rPr kumimoji="0" lang="en-US" altLang="ko-KR" dirty="0">
                <a:solidFill>
                  <a:schemeClr val="bg1">
                    <a:lumMod val="75000"/>
                  </a:schemeClr>
                </a:solidFill>
                <a:latin typeface="Arial Black" pitchFamily="34" charset="0"/>
                <a:ea typeface="+mn-ea"/>
                <a:cs typeface="Arial" pitchFamily="34" charset="0"/>
              </a:rPr>
              <a:t>YOUR PRESENTATION HERE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487452"/>
            <a:ext cx="9143188" cy="253916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1050" b="1" dirty="0" smtClean="0">
                <a:solidFill>
                  <a:schemeClr val="bg1">
                    <a:lumMod val="95000"/>
                  </a:schemeClr>
                </a:solidFill>
                <a:latin typeface="HY중고딕" pitchFamily="18" charset="-127"/>
                <a:ea typeface="HY중고딕" pitchFamily="18" charset="-127"/>
              </a:rPr>
              <a:t>PPTKey.com - Download Free PowerPoint Templates</a:t>
            </a:r>
            <a:endParaRPr lang="en-US" altLang="ko-KR" sz="1050" b="1" dirty="0">
              <a:solidFill>
                <a:schemeClr val="bg1">
                  <a:lumMod val="95000"/>
                </a:schemeClr>
              </a:solidFill>
              <a:latin typeface="HY중고딕" pitchFamily="18" charset="-127"/>
              <a:ea typeface="HY중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95536" y="223907"/>
            <a:ext cx="62849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4000" dirty="0" smtClean="0">
                <a:solidFill>
                  <a:schemeClr val="bg1">
                    <a:lumMod val="75000"/>
                  </a:schemeClr>
                </a:solidFill>
                <a:latin typeface="Arial Black" pitchFamily="34" charset="0"/>
                <a:ea typeface="맑은 고딕" pitchFamily="50" charset="-127"/>
              </a:rPr>
              <a:t>ENTER YOUR TITTLE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6487452"/>
            <a:ext cx="9143188" cy="253916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1050" b="1" dirty="0" smtClean="0">
                <a:solidFill>
                  <a:schemeClr val="bg1">
                    <a:lumMod val="95000"/>
                  </a:schemeClr>
                </a:solidFill>
                <a:latin typeface="HY중고딕" pitchFamily="18" charset="-127"/>
                <a:ea typeface="HY중고딕" pitchFamily="18" charset="-127"/>
              </a:rPr>
              <a:t>PPTKey.com - Download Free PowerPoint Templates</a:t>
            </a:r>
            <a:endParaRPr lang="en-US" altLang="ko-KR" sz="1050" b="1" dirty="0">
              <a:solidFill>
                <a:schemeClr val="bg1">
                  <a:lumMod val="95000"/>
                </a:schemeClr>
              </a:solidFill>
              <a:latin typeface="HY중고딕" pitchFamily="18" charset="-127"/>
              <a:ea typeface="HY중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827584" y="1844824"/>
            <a:ext cx="62849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800" dirty="0" smtClean="0">
                <a:solidFill>
                  <a:schemeClr val="bg1"/>
                </a:solidFill>
                <a:latin typeface="Arial Black" pitchFamily="34" charset="0"/>
                <a:ea typeface="맑은 고딕" pitchFamily="50" charset="-127"/>
              </a:rPr>
              <a:t>THANK YOU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6487452"/>
            <a:ext cx="9143188" cy="253916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1050" b="1" dirty="0" smtClean="0">
                <a:solidFill>
                  <a:schemeClr val="bg1">
                    <a:lumMod val="95000"/>
                  </a:schemeClr>
                </a:solidFill>
                <a:latin typeface="HY중고딕" pitchFamily="18" charset="-127"/>
                <a:ea typeface="HY중고딕" pitchFamily="18" charset="-127"/>
              </a:rPr>
              <a:t>PPTKey.com - Download Free PowerPoint Templates</a:t>
            </a:r>
            <a:endParaRPr lang="en-US" altLang="ko-KR" sz="1050" b="1" dirty="0">
              <a:solidFill>
                <a:schemeClr val="bg1">
                  <a:lumMod val="95000"/>
                </a:schemeClr>
              </a:solidFill>
              <a:latin typeface="HY중고딕" pitchFamily="18" charset="-127"/>
              <a:ea typeface="HY중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32</Words>
  <Application>Microsoft Office PowerPoint</Application>
  <PresentationFormat>화면 슬라이드 쇼(4:3)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kim</dc:creator>
  <cp:lastModifiedBy>Registered User</cp:lastModifiedBy>
  <cp:revision>47</cp:revision>
  <dcterms:created xsi:type="dcterms:W3CDTF">2012-06-10T08:46:32Z</dcterms:created>
  <dcterms:modified xsi:type="dcterms:W3CDTF">2014-01-23T05:17:50Z</dcterms:modified>
</cp:coreProperties>
</file>